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60" r:id="rId2"/>
    <p:sldId id="258" r:id="rId3"/>
    <p:sldId id="259" r:id="rId4"/>
    <p:sldId id="297" r:id="rId5"/>
    <p:sldId id="304" r:id="rId6"/>
    <p:sldId id="296" r:id="rId7"/>
    <p:sldId id="302" r:id="rId8"/>
    <p:sldId id="305" r:id="rId9"/>
    <p:sldId id="306" r:id="rId10"/>
    <p:sldId id="311" r:id="rId11"/>
    <p:sldId id="312" r:id="rId12"/>
    <p:sldId id="279" r:id="rId13"/>
    <p:sldId id="313" r:id="rId14"/>
    <p:sldId id="310" r:id="rId15"/>
    <p:sldId id="308" r:id="rId16"/>
    <p:sldId id="309" r:id="rId17"/>
    <p:sldId id="307" r:id="rId18"/>
    <p:sldId id="292" r:id="rId19"/>
    <p:sldId id="294" r:id="rId20"/>
    <p:sldId id="295" r:id="rId21"/>
    <p:sldId id="298" r:id="rId22"/>
    <p:sldId id="301" r:id="rId23"/>
    <p:sldId id="300" r:id="rId24"/>
    <p:sldId id="303" r:id="rId25"/>
    <p:sldId id="291" r:id="rId26"/>
    <p:sldId id="293" r:id="rId27"/>
    <p:sldId id="288" r:id="rId28"/>
    <p:sldId id="286" r:id="rId29"/>
    <p:sldId id="287" r:id="rId30"/>
    <p:sldId id="289" r:id="rId31"/>
    <p:sldId id="290" r:id="rId32"/>
    <p:sldId id="264" r:id="rId33"/>
    <p:sldId id="263" r:id="rId34"/>
    <p:sldId id="265" r:id="rId35"/>
    <p:sldId id="262" r:id="rId36"/>
    <p:sldId id="267" r:id="rId37"/>
    <p:sldId id="268" r:id="rId38"/>
    <p:sldId id="269" r:id="rId39"/>
    <p:sldId id="271" r:id="rId40"/>
    <p:sldId id="272" r:id="rId41"/>
    <p:sldId id="270" r:id="rId42"/>
    <p:sldId id="273" r:id="rId43"/>
    <p:sldId id="274" r:id="rId44"/>
    <p:sldId id="276" r:id="rId45"/>
    <p:sldId id="277" r:id="rId46"/>
    <p:sldId id="278" r:id="rId47"/>
    <p:sldId id="281" r:id="rId48"/>
    <p:sldId id="280" r:id="rId49"/>
    <p:sldId id="284" r:id="rId50"/>
    <p:sldId id="282" r:id="rId51"/>
    <p:sldId id="283" r:id="rId52"/>
    <p:sldId id="28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04"/>
            <p14:sldId id="296"/>
            <p14:sldId id="302"/>
            <p14:sldId id="305"/>
            <p14:sldId id="306"/>
            <p14:sldId id="311"/>
            <p14:sldId id="312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>
        <p:scale>
          <a:sx n="96" d="100"/>
          <a:sy n="96" d="100"/>
        </p:scale>
        <p:origin x="1038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0" Type="http://schemas.openxmlformats.org/officeDocument/2006/relationships/image" Target="../media/image52.png"/><Relationship Id="rId4" Type="http://schemas.openxmlformats.org/officeDocument/2006/relationships/image" Target="../media/image42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3.png"/><Relationship Id="rId10" Type="http://schemas.openxmlformats.org/officeDocument/2006/relationships/image" Target="../media/image59.png"/><Relationship Id="rId4" Type="http://schemas.openxmlformats.org/officeDocument/2006/relationships/image" Target="../media/image48.png"/><Relationship Id="rId9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3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81.png"/><Relationship Id="rId5" Type="http://schemas.openxmlformats.org/officeDocument/2006/relationships/image" Target="../media/image72.png"/><Relationship Id="rId15" Type="http://schemas.openxmlformats.org/officeDocument/2006/relationships/image" Target="../media/image73.png"/><Relationship Id="rId10" Type="http://schemas.openxmlformats.org/officeDocument/2006/relationships/image" Target="../media/image80.png"/><Relationship Id="rId4" Type="http://schemas.openxmlformats.org/officeDocument/2006/relationships/image" Target="../media/image77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0.png"/><Relationship Id="rId7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71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0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17.png"/><Relationship Id="rId7" Type="http://schemas.openxmlformats.org/officeDocument/2006/relationships/image" Target="../media/image207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11" Type="http://schemas.openxmlformats.org/officeDocument/2006/relationships/image" Target="../media/image147.png"/><Relationship Id="rId5" Type="http://schemas.openxmlformats.org/officeDocument/2006/relationships/image" Target="../media/image205.png"/><Relationship Id="rId10" Type="http://schemas.openxmlformats.org/officeDocument/2006/relationships/image" Target="../media/image149.png"/><Relationship Id="rId4" Type="http://schemas.openxmlformats.org/officeDocument/2006/relationships/image" Target="../media/image218.png"/><Relationship Id="rId9" Type="http://schemas.openxmlformats.org/officeDocument/2006/relationships/image" Target="../media/image2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557893" y="3178624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468" y="3865147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641" y="3859344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879" y="3865147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161" y="3888184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6" y="3859344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0667" y="3874850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7876000" y="5521280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4945520" y="5521280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2056765" y="554237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6" y="841077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1833574" y="876565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4521527" y="861185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9115" y="855382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7539554" y="876565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21384" y="841077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7966805" y="2526125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 change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18008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BF5726F-08A7-53E6-79EF-DB2E43E64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761" y="1245265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30D55D4-4763-2791-38C4-D86D2B8F5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62" y="1237423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907"/>
          <a:stretch/>
        </p:blipFill>
        <p:spPr>
          <a:xfrm>
            <a:off x="6077210" y="1225656"/>
            <a:ext cx="3103643" cy="2293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4772" y="1225656"/>
            <a:ext cx="3107228" cy="22931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12127</TotalTime>
  <Words>811</Words>
  <Application>Microsoft Office PowerPoint</Application>
  <PresentationFormat>Widescreen</PresentationFormat>
  <Paragraphs>263</Paragraphs>
  <Slides>52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126</cp:revision>
  <dcterms:created xsi:type="dcterms:W3CDTF">2022-07-26T19:04:22Z</dcterms:created>
  <dcterms:modified xsi:type="dcterms:W3CDTF">2023-04-01T00:37:51Z</dcterms:modified>
</cp:coreProperties>
</file>